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heme/theme5.xml" ContentType="application/vnd.openxmlformats-officedocument.theme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slideLayouts/slideLayout35.xml" ContentType="application/vnd.openxmlformats-officedocument.presentationml.slideLayout+xml"/>
  <Override PartName="/ppt/tags/tag263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slideLayouts/slideLayout13.xml" ContentType="application/vnd.openxmlformats-officedocument.presentationml.slideLayout+xml"/>
  <Override PartName="/ppt/tags/tag189.xml" ContentType="application/vnd.openxmlformats-officedocument.presentationml.tags+xml"/>
  <Override PartName="/ppt/slideLayouts/slideLayout24.xml" ContentType="application/vnd.openxmlformats-officedocument.presentationml.slideLayout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heme/theme10.xml" ContentType="application/vnd.openxmlformats-officedocument.theme+xml"/>
  <Override PartName="/ppt/tags/tag268.xml" ContentType="application/vnd.openxmlformats-officedocument.presentationml.tags+xml"/>
  <Default Extension="png" ContentType="image/png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slideLayouts/slideLayout29.xml" ContentType="application/vnd.openxmlformats-officedocument.presentationml.slideLayout+xml"/>
  <Override PartName="/ppt/tags/tag257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Layouts/slideLayout18.xml" ContentType="application/vnd.openxmlformats-officedocument.presentationml.slideLayout+xml"/>
  <Override PartName="/ppt/tags/tag246.xml" ContentType="application/vnd.openxmlformats-officedocument.presentationml.tags+xml"/>
  <Override PartName="/ppt/tags/tag293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slideLayouts/slideLayout32.xml" ContentType="application/vnd.openxmlformats-officedocument.presentationml.slideLayout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21.xml" ContentType="application/vnd.openxmlformats-officedocument.presentationml.slideLayout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tags/tag2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298.xml" ContentType="application/vnd.openxmlformats-officedocument.presentationml.tags+xml"/>
  <Override PartName="/ppt/slideMasters/slideMaster5.xml" ContentType="application/vnd.openxmlformats-officedocument.presentationml.slideMaster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heme/theme7.xml" ContentType="application/vnd.openxmlformats-officedocument.theme+xml"/>
  <Override PartName="/ppt/tags/tag153.xml" ContentType="application/vnd.openxmlformats-officedocument.presentationml.tags+xml"/>
  <Override PartName="/ppt/tags/tag287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slideLayouts/slideLayout37.xml" ContentType="application/vnd.openxmlformats-officedocument.presentationml.slideLayout+xml"/>
  <Override PartName="/ppt/tags/tag265.xml" ContentType="application/vnd.openxmlformats-officedocument.presentationml.tags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43.xml" ContentType="application/vnd.openxmlformats-officedocument.presentationml.tags+xml"/>
  <Override PartName="/ppt/tags/tag290.xml" ContentType="application/vnd.openxmlformats-officedocument.presentationml.tags+xml"/>
  <Default Extension="wmf" ContentType="image/x-wmf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heme/theme12.xml" ContentType="application/vnd.openxmlformats-officedocument.them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Layouts/slideLayout9.xml" ContentType="application/vnd.openxmlformats-officedocument.presentationml.slideLayout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300.xml" ContentType="application/vnd.openxmlformats-officedocument.presentationml.tags+xml"/>
  <Override PartName="/ppt/notesSlides/notesSlide1.xml" ContentType="application/vnd.openxmlformats-officedocument.presentationml.notesSlide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slideLayouts/slideLayout34.xml" ContentType="application/vnd.openxmlformats-officedocument.presentationml.slideLayout+xml"/>
  <Override PartName="/ppt/tags/tag26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23.xml" ContentType="application/vnd.openxmlformats-officedocument.presentationml.slideLayout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slideLayouts/slideLayout12.xml" ContentType="application/vnd.openxmlformats-officedocument.presentationml.slideLayout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heme/theme9.xml" ContentType="application/vnd.openxmlformats-officedocument.theme+xml"/>
  <Override PartName="/ppt/tags/tag289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78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tags/tag4.xml" ContentType="application/vnd.openxmlformats-officedocument.presentationml.tags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slideLayouts/slideLayout20.xml" ContentType="application/vnd.openxmlformats-officedocument.presentationml.slideLayout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slideLayouts/slideLayout31.xml" ContentType="application/vnd.openxmlformats-officedocument.presentationml.slideLayout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heme/theme6.xml" ContentType="application/vnd.openxmlformats-officedocument.theme+xml"/>
  <Override PartName="/ppt/tags/tag152.xml" ContentType="application/vnd.openxmlformats-officedocument.presentationml.tags+xml"/>
  <Override PartName="/ppt/tags/tag297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Layouts/slideLayout36.xml" ContentType="application/vnd.openxmlformats-officedocument.presentationml.slideLayout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slideLayouts/slideLayout25.xml" ContentType="application/vnd.openxmlformats-officedocument.presentationml.slideLayout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slideLayouts/slideLayout14.xml" ContentType="application/vnd.openxmlformats-officedocument.presentationml.slideLayout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slideMasters/slideMaster9.xml" ContentType="application/vnd.openxmlformats-officedocument.presentationml.slideMaster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heme/theme11.xml" ContentType="application/vnd.openxmlformats-officedocument.theme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tags/tag6.xml" ContentType="application/vnd.openxmlformats-officedocument.presentationml.tags+xml"/>
  <Override PartName="/ppt/slideLayouts/slideLayout8.xml" ContentType="application/vnd.openxmlformats-officedocument.presentationml.slideLayout+xml"/>
  <Override PartName="/ppt/tags/tag113.xml" ContentType="application/vnd.openxmlformats-officedocument.presentationml.tags+xml"/>
  <Override PartName="/ppt/slideLayouts/slideLayout19.xml" ContentType="application/vnd.openxmlformats-officedocument.presentationml.slideLayout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slideLayouts/slideLayout22.xml" ContentType="application/vnd.openxmlformats-officedocument.presentationml.slideLayout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slideLayouts/slideLayout33.xml" ContentType="application/vnd.openxmlformats-officedocument.presentationml.slideLayout+xml"/>
  <Override PartName="/ppt/tags/tag261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slideMasters/slideMaster6.xml" ContentType="application/vnd.openxmlformats-officedocument.presentationml.slideMaster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heme/theme8.xml" ContentType="application/vnd.openxmlformats-officedocument.theme+xml"/>
  <Override PartName="/ppt/tags/tag299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slideLayouts/slideLayout27.xml" ContentType="application/vnd.openxmlformats-officedocument.presentationml.slideLayout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6.xml" ContentType="application/vnd.openxmlformats-officedocument.presentationml.slideLayout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slideLayouts/slideLayout30.xml" ContentType="application/vnd.openxmlformats-officedocument.presentationml.slideLayout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  <p:sldMasterId id="2147483736" r:id="rId3"/>
    <p:sldMasterId id="2147483740" r:id="rId4"/>
    <p:sldMasterId id="2147483744" r:id="rId5"/>
    <p:sldMasterId id="2147483748" r:id="rId6"/>
    <p:sldMasterId id="2147483753" r:id="rId7"/>
    <p:sldMasterId id="2147483759" r:id="rId8"/>
    <p:sldMasterId id="2147483763" r:id="rId9"/>
    <p:sldMasterId id="2147483767" r:id="rId10"/>
    <p:sldMasterId id="2147483771" r:id="rId11"/>
  </p:sldMasterIdLst>
  <p:notesMasterIdLst>
    <p:notesMasterId r:id="rId13"/>
  </p:notesMasterIdLst>
  <p:sldIdLst>
    <p:sldId id="2141412243" r:id="rId12"/>
  </p:sldIdLst>
  <p:sldSz cx="12192000" cy="6858000"/>
  <p:notesSz cx="6724650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  <p:cmAuthor id="1" name="Векшина Маргарита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2E68"/>
    <a:srgbClr val="024EEF"/>
    <a:srgbClr val="15253E"/>
    <a:srgbClr val="FFE1EA"/>
    <a:srgbClr val="FF0000"/>
    <a:srgbClr val="00E226"/>
    <a:srgbClr val="ABABAC"/>
    <a:srgbClr val="843C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87" autoAdjust="0"/>
    <p:restoredTop sz="84471" autoAdjust="0"/>
  </p:normalViewPr>
  <p:slideViewPr>
    <p:cSldViewPr snapToGrid="0">
      <p:cViewPr varScale="1">
        <p:scale>
          <a:sx n="63" d="100"/>
          <a:sy n="63" d="100"/>
        </p:scale>
        <p:origin x="-792" y="-108"/>
      </p:cViewPr>
      <p:guideLst>
        <p:guide orient="horz" pos="2115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5300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5300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1233F0-7D76-46B6-AB03-4DAFFD5A4818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78450" cy="3889375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5300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5300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48BFA3-336A-40F1-932C-46A4E02F2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dirty="0"/>
              <a:t>Таким образом можно заключить, что среди населения необходимо и далее проводить работу по предупреждению неблагоприятных исходов от </a:t>
            </a:r>
            <a:r>
              <a:rPr lang="en-US" dirty="0"/>
              <a:t>COVID-19</a:t>
            </a:r>
            <a:r>
              <a:rPr lang="ru-RU" dirty="0"/>
              <a:t>, в частности рекомендовать проходить повторную вакцинацию каждые 6 месяцев,</a:t>
            </a:r>
            <a:r>
              <a:rPr lang="ru-RU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обращать внимание на появление первых респираторных симптомов и не заниматься самолечением, поддерживать в состоянии компенсации хронические заболевания. Медицинские работники в свою очередь также должны проходить повторную вакцинацию каждые 6 месяцев, не пренебрегать средствами индивидуальной защиты, обеспечить на подведомственных участках контроль за сроками, прошедшими с даты последней вакцинации против </a:t>
            </a:r>
            <a:r>
              <a:rPr lang="en-US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у лиц старше 60 лет и имеющих хронические сопутствующие заболевания, а также своевременно отправлять на госпитализацию пациентов, входящих в группы риска.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C04250-CED0-4B44-B4A5-2493985E9B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oleObject" Target="../embeddings/oleObject3.bin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oleObject" Target="../embeddings/oleObject5.bin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oleObject" Target="../embeddings/oleObject4.bin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85.xml"/><Relationship Id="rId11" Type="http://schemas.openxmlformats.org/officeDocument/2006/relationships/image" Target="../media/image7.png"/><Relationship Id="rId5" Type="http://schemas.openxmlformats.org/officeDocument/2006/relationships/tags" Target="../tags/tag84.xml"/><Relationship Id="rId10" Type="http://schemas.openxmlformats.org/officeDocument/2006/relationships/oleObject" Target="../embeddings/oleObject29.bin"/><Relationship Id="rId4" Type="http://schemas.openxmlformats.org/officeDocument/2006/relationships/tags" Target="../tags/tag83.xml"/><Relationship Id="rId9" Type="http://schemas.openxmlformats.org/officeDocument/2006/relationships/oleObject" Target="../embeddings/oleObject28.bin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oleObject" Target="../embeddings/oleObject34.bin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oleObject" Target="../embeddings/oleObject33.bin"/><Relationship Id="rId2" Type="http://schemas.openxmlformats.org/officeDocument/2006/relationships/tags" Target="../tags/tag93.xml"/><Relationship Id="rId1" Type="http://schemas.openxmlformats.org/officeDocument/2006/relationships/vmlDrawing" Target="../drawings/vmlDrawing15.vml"/><Relationship Id="rId6" Type="http://schemas.openxmlformats.org/officeDocument/2006/relationships/tags" Target="../tags/tag97.xml"/><Relationship Id="rId11" Type="http://schemas.openxmlformats.org/officeDocument/2006/relationships/oleObject" Target="../embeddings/oleObject32.bin"/><Relationship Id="rId5" Type="http://schemas.openxmlformats.org/officeDocument/2006/relationships/tags" Target="../tags/tag96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5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6.xml"/><Relationship Id="rId11" Type="http://schemas.openxmlformats.org/officeDocument/2006/relationships/image" Target="../media/image7.png"/><Relationship Id="rId5" Type="http://schemas.openxmlformats.org/officeDocument/2006/relationships/tags" Target="../tags/tag105.xml"/><Relationship Id="rId10" Type="http://schemas.openxmlformats.org/officeDocument/2006/relationships/oleObject" Target="../embeddings/oleObject37.bin"/><Relationship Id="rId4" Type="http://schemas.openxmlformats.org/officeDocument/2006/relationships/tags" Target="../tags/tag104.xml"/><Relationship Id="rId9" Type="http://schemas.openxmlformats.org/officeDocument/2006/relationships/oleObject" Target="../embeddings/oleObject36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oleObject" Target="../embeddings/oleObject42.bin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12" Type="http://schemas.openxmlformats.org/officeDocument/2006/relationships/oleObject" Target="../embeddings/oleObject41.bin"/><Relationship Id="rId2" Type="http://schemas.openxmlformats.org/officeDocument/2006/relationships/tags" Target="../tags/tag114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18.xml"/><Relationship Id="rId11" Type="http://schemas.openxmlformats.org/officeDocument/2006/relationships/oleObject" Target="../embeddings/oleObject40.bin"/><Relationship Id="rId5" Type="http://schemas.openxmlformats.org/officeDocument/2006/relationships/tags" Target="../tags/tag117.xml"/><Relationship Id="rId10" Type="http://schemas.openxmlformats.org/officeDocument/2006/relationships/slideMaster" Target="../slideMasters/slideMaster5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3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5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27.xml"/><Relationship Id="rId11" Type="http://schemas.openxmlformats.org/officeDocument/2006/relationships/image" Target="../media/image7.png"/><Relationship Id="rId5" Type="http://schemas.openxmlformats.org/officeDocument/2006/relationships/tags" Target="../tags/tag126.xml"/><Relationship Id="rId10" Type="http://schemas.openxmlformats.org/officeDocument/2006/relationships/oleObject" Target="../embeddings/oleObject45.bin"/><Relationship Id="rId4" Type="http://schemas.openxmlformats.org/officeDocument/2006/relationships/tags" Target="../tags/tag125.xml"/><Relationship Id="rId9" Type="http://schemas.openxmlformats.org/officeDocument/2006/relationships/oleObject" Target="../embeddings/oleObject44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oleObject" Target="../embeddings/oleObject50.bin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oleObject" Target="../embeddings/oleObject49.bin"/><Relationship Id="rId2" Type="http://schemas.openxmlformats.org/officeDocument/2006/relationships/tags" Target="../tags/tag135.xml"/><Relationship Id="rId1" Type="http://schemas.openxmlformats.org/officeDocument/2006/relationships/vmlDrawing" Target="../drawings/vmlDrawing23.vml"/><Relationship Id="rId6" Type="http://schemas.openxmlformats.org/officeDocument/2006/relationships/tags" Target="../tags/tag139.xml"/><Relationship Id="rId11" Type="http://schemas.openxmlformats.org/officeDocument/2006/relationships/oleObject" Target="../embeddings/oleObject48.bin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43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1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6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25.vml"/><Relationship Id="rId6" Type="http://schemas.openxmlformats.org/officeDocument/2006/relationships/tags" Target="../tags/tag148.xml"/><Relationship Id="rId11" Type="http://schemas.openxmlformats.org/officeDocument/2006/relationships/image" Target="../media/image7.png"/><Relationship Id="rId5" Type="http://schemas.openxmlformats.org/officeDocument/2006/relationships/tags" Target="../tags/tag147.xml"/><Relationship Id="rId10" Type="http://schemas.openxmlformats.org/officeDocument/2006/relationships/oleObject" Target="../embeddings/oleObject53.bin"/><Relationship Id="rId4" Type="http://schemas.openxmlformats.org/officeDocument/2006/relationships/tags" Target="../tags/tag146.xml"/><Relationship Id="rId9" Type="http://schemas.openxmlformats.org/officeDocument/2006/relationships/oleObject" Target="../embeddings/oleObject52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oleObject" Target="../embeddings/oleObject7.bin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tags" Target="../tags/tag2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oleObject" Target="../embeddings/oleObject8.bin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oleObject" Target="../embeddings/oleObject56.bin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slideMaster" Target="../slideMasters/slideMaster7.xml"/><Relationship Id="rId2" Type="http://schemas.openxmlformats.org/officeDocument/2006/relationships/tags" Target="../tags/tag158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27.v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oleObject" Target="../embeddings/oleObject58.bin"/><Relationship Id="rId10" Type="http://schemas.openxmlformats.org/officeDocument/2006/relationships/tags" Target="../tags/tag166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oleObject" Target="../embeddings/oleObject57.bin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oleObject" Target="../embeddings/oleObject60.bin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12" Type="http://schemas.openxmlformats.org/officeDocument/2006/relationships/oleObject" Target="../embeddings/oleObject59.bin"/><Relationship Id="rId2" Type="http://schemas.openxmlformats.org/officeDocument/2006/relationships/tags" Target="../tags/tag168.xml"/><Relationship Id="rId1" Type="http://schemas.openxmlformats.org/officeDocument/2006/relationships/vmlDrawing" Target="../drawings/vmlDrawing28.vml"/><Relationship Id="rId6" Type="http://schemas.openxmlformats.org/officeDocument/2006/relationships/tags" Target="../tags/tag172.xml"/><Relationship Id="rId11" Type="http://schemas.openxmlformats.org/officeDocument/2006/relationships/slideMaster" Target="../slideMasters/slideMaster7.xml"/><Relationship Id="rId5" Type="http://schemas.openxmlformats.org/officeDocument/2006/relationships/tags" Target="../tags/tag171.xml"/><Relationship Id="rId10" Type="http://schemas.openxmlformats.org/officeDocument/2006/relationships/tags" Target="../tags/tag176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oleObject" Target="../embeddings/oleObject61.bin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oleObject" Target="../embeddings/oleObject63.bin"/><Relationship Id="rId3" Type="http://schemas.openxmlformats.org/officeDocument/2006/relationships/tags" Target="../tags/tag178.xml"/><Relationship Id="rId7" Type="http://schemas.openxmlformats.org/officeDocument/2006/relationships/tags" Target="../tags/tag182.xml"/><Relationship Id="rId12" Type="http://schemas.openxmlformats.org/officeDocument/2006/relationships/oleObject" Target="../embeddings/oleObject62.bin"/><Relationship Id="rId2" Type="http://schemas.openxmlformats.org/officeDocument/2006/relationships/tags" Target="../tags/tag177.xml"/><Relationship Id="rId1" Type="http://schemas.openxmlformats.org/officeDocument/2006/relationships/vmlDrawing" Target="../drawings/vmlDrawing29.vml"/><Relationship Id="rId6" Type="http://schemas.openxmlformats.org/officeDocument/2006/relationships/tags" Target="../tags/tag181.xml"/><Relationship Id="rId11" Type="http://schemas.openxmlformats.org/officeDocument/2006/relationships/slideMaster" Target="../slideMasters/slideMaster7.xml"/><Relationship Id="rId5" Type="http://schemas.openxmlformats.org/officeDocument/2006/relationships/tags" Target="../tags/tag180.xml"/><Relationship Id="rId15" Type="http://schemas.openxmlformats.org/officeDocument/2006/relationships/image" Target="../media/image4.png"/><Relationship Id="rId10" Type="http://schemas.openxmlformats.org/officeDocument/2006/relationships/tags" Target="../tags/tag185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oleObject" Target="../embeddings/oleObject64.bin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oleObject" Target="../embeddings/oleObject66.bin"/><Relationship Id="rId2" Type="http://schemas.openxmlformats.org/officeDocument/2006/relationships/tags" Target="../tags/tag186.xml"/><Relationship Id="rId1" Type="http://schemas.openxmlformats.org/officeDocument/2006/relationships/vmlDrawing" Target="../drawings/vmlDrawing30.vml"/><Relationship Id="rId6" Type="http://schemas.openxmlformats.org/officeDocument/2006/relationships/tags" Target="../tags/tag190.xml"/><Relationship Id="rId11" Type="http://schemas.openxmlformats.org/officeDocument/2006/relationships/oleObject" Target="../embeddings/oleObject65.bin"/><Relationship Id="rId5" Type="http://schemas.openxmlformats.org/officeDocument/2006/relationships/tags" Target="../tags/tag189.xml"/><Relationship Id="rId10" Type="http://schemas.openxmlformats.org/officeDocument/2006/relationships/slideMaster" Target="../slideMasters/slideMaster7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oleObject" Target="../embeddings/oleObject71.bin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oleObject" Target="../embeddings/oleObject70.bin"/><Relationship Id="rId2" Type="http://schemas.openxmlformats.org/officeDocument/2006/relationships/tags" Target="../tags/tag200.xml"/><Relationship Id="rId1" Type="http://schemas.openxmlformats.org/officeDocument/2006/relationships/vmlDrawing" Target="../drawings/vmlDrawing32.vml"/><Relationship Id="rId6" Type="http://schemas.openxmlformats.org/officeDocument/2006/relationships/tags" Target="../tags/tag204.xml"/><Relationship Id="rId11" Type="http://schemas.openxmlformats.org/officeDocument/2006/relationships/oleObject" Target="../embeddings/oleObject69.bin"/><Relationship Id="rId5" Type="http://schemas.openxmlformats.org/officeDocument/2006/relationships/tags" Target="../tags/tag203.xml"/><Relationship Id="rId10" Type="http://schemas.openxmlformats.org/officeDocument/2006/relationships/slideMaster" Target="../slideMasters/slideMaster8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208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72.bin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8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" Type="http://schemas.openxmlformats.org/officeDocument/2006/relationships/vmlDrawing" Target="../drawings/vmlDrawing34.vml"/><Relationship Id="rId6" Type="http://schemas.openxmlformats.org/officeDocument/2006/relationships/tags" Target="../tags/tag213.xml"/><Relationship Id="rId11" Type="http://schemas.openxmlformats.org/officeDocument/2006/relationships/image" Target="../media/image7.png"/><Relationship Id="rId5" Type="http://schemas.openxmlformats.org/officeDocument/2006/relationships/tags" Target="../tags/tag212.xml"/><Relationship Id="rId10" Type="http://schemas.openxmlformats.org/officeDocument/2006/relationships/oleObject" Target="../embeddings/oleObject74.bin"/><Relationship Id="rId4" Type="http://schemas.openxmlformats.org/officeDocument/2006/relationships/tags" Target="../tags/tag211.xml"/><Relationship Id="rId9" Type="http://schemas.openxmlformats.org/officeDocument/2006/relationships/oleObject" Target="../embeddings/oleObject73.bin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oleObject" Target="../embeddings/oleObject79.bin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oleObject" Target="../embeddings/oleObject78.bin"/><Relationship Id="rId2" Type="http://schemas.openxmlformats.org/officeDocument/2006/relationships/tags" Target="../tags/tag221.xml"/><Relationship Id="rId1" Type="http://schemas.openxmlformats.org/officeDocument/2006/relationships/vmlDrawing" Target="../drawings/vmlDrawing36.vml"/><Relationship Id="rId6" Type="http://schemas.openxmlformats.org/officeDocument/2006/relationships/tags" Target="../tags/tag225.xml"/><Relationship Id="rId11" Type="http://schemas.openxmlformats.org/officeDocument/2006/relationships/oleObject" Target="../embeddings/oleObject77.bin"/><Relationship Id="rId5" Type="http://schemas.openxmlformats.org/officeDocument/2006/relationships/tags" Target="../tags/tag224.xml"/><Relationship Id="rId10" Type="http://schemas.openxmlformats.org/officeDocument/2006/relationships/slideMaster" Target="../slideMasters/slideMaster9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229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80.bin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9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2" Type="http://schemas.openxmlformats.org/officeDocument/2006/relationships/tags" Target="../tags/tag230.xml"/><Relationship Id="rId1" Type="http://schemas.openxmlformats.org/officeDocument/2006/relationships/vmlDrawing" Target="../drawings/vmlDrawing38.vml"/><Relationship Id="rId6" Type="http://schemas.openxmlformats.org/officeDocument/2006/relationships/tags" Target="../tags/tag234.xml"/><Relationship Id="rId11" Type="http://schemas.openxmlformats.org/officeDocument/2006/relationships/image" Target="../media/image7.png"/><Relationship Id="rId5" Type="http://schemas.openxmlformats.org/officeDocument/2006/relationships/tags" Target="../tags/tag233.xml"/><Relationship Id="rId10" Type="http://schemas.openxmlformats.org/officeDocument/2006/relationships/oleObject" Target="../embeddings/oleObject82.bin"/><Relationship Id="rId4" Type="http://schemas.openxmlformats.org/officeDocument/2006/relationships/tags" Target="../tags/tag232.xml"/><Relationship Id="rId9" Type="http://schemas.openxmlformats.org/officeDocument/2006/relationships/oleObject" Target="../embeddings/oleObject81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oleObject" Target="../embeddings/oleObject10.bin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oleObject" Target="../embeddings/oleObject9.bin"/><Relationship Id="rId2" Type="http://schemas.openxmlformats.org/officeDocument/2006/relationships/tags" Target="../tags/tag28.xml"/><Relationship Id="rId1" Type="http://schemas.openxmlformats.org/officeDocument/2006/relationships/vmlDrawing" Target="../drawings/vmlDrawing4.vml"/><Relationship Id="rId6" Type="http://schemas.openxmlformats.org/officeDocument/2006/relationships/tags" Target="../tags/tag3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15" Type="http://schemas.openxmlformats.org/officeDocument/2006/relationships/image" Target="../media/image4.png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oleObject" Target="../embeddings/oleObject11.bin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13" Type="http://schemas.openxmlformats.org/officeDocument/2006/relationships/oleObject" Target="../embeddings/oleObject87.bin"/><Relationship Id="rId3" Type="http://schemas.openxmlformats.org/officeDocument/2006/relationships/tags" Target="../tags/tag243.xml"/><Relationship Id="rId7" Type="http://schemas.openxmlformats.org/officeDocument/2006/relationships/tags" Target="../tags/tag247.xml"/><Relationship Id="rId12" Type="http://schemas.openxmlformats.org/officeDocument/2006/relationships/oleObject" Target="../embeddings/oleObject86.bin"/><Relationship Id="rId2" Type="http://schemas.openxmlformats.org/officeDocument/2006/relationships/tags" Target="../tags/tag242.xml"/><Relationship Id="rId1" Type="http://schemas.openxmlformats.org/officeDocument/2006/relationships/vmlDrawing" Target="../drawings/vmlDrawing40.vml"/><Relationship Id="rId6" Type="http://schemas.openxmlformats.org/officeDocument/2006/relationships/tags" Target="../tags/tag246.xml"/><Relationship Id="rId11" Type="http://schemas.openxmlformats.org/officeDocument/2006/relationships/oleObject" Target="../embeddings/oleObject85.bin"/><Relationship Id="rId5" Type="http://schemas.openxmlformats.org/officeDocument/2006/relationships/tags" Target="../tags/tag245.xml"/><Relationship Id="rId10" Type="http://schemas.openxmlformats.org/officeDocument/2006/relationships/slideMaster" Target="../slideMasters/slideMaster10.xml"/><Relationship Id="rId4" Type="http://schemas.openxmlformats.org/officeDocument/2006/relationships/tags" Target="../tags/tag244.xml"/><Relationship Id="rId9" Type="http://schemas.openxmlformats.org/officeDocument/2006/relationships/tags" Target="../tags/tag249.xml"/><Relationship Id="rId1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250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88.bin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0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" Type="http://schemas.openxmlformats.org/officeDocument/2006/relationships/vmlDrawing" Target="../drawings/vmlDrawing42.vml"/><Relationship Id="rId6" Type="http://schemas.openxmlformats.org/officeDocument/2006/relationships/tags" Target="../tags/tag255.xml"/><Relationship Id="rId11" Type="http://schemas.openxmlformats.org/officeDocument/2006/relationships/image" Target="../media/image7.png"/><Relationship Id="rId5" Type="http://schemas.openxmlformats.org/officeDocument/2006/relationships/tags" Target="../tags/tag254.xml"/><Relationship Id="rId10" Type="http://schemas.openxmlformats.org/officeDocument/2006/relationships/oleObject" Target="../embeddings/oleObject90.bin"/><Relationship Id="rId4" Type="http://schemas.openxmlformats.org/officeDocument/2006/relationships/tags" Target="../tags/tag253.xml"/><Relationship Id="rId9" Type="http://schemas.openxmlformats.org/officeDocument/2006/relationships/oleObject" Target="../embeddings/oleObject89.bin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13" Type="http://schemas.openxmlformats.org/officeDocument/2006/relationships/oleObject" Target="../embeddings/oleObject93.bin"/><Relationship Id="rId3" Type="http://schemas.openxmlformats.org/officeDocument/2006/relationships/tags" Target="../tags/tag266.xml"/><Relationship Id="rId7" Type="http://schemas.openxmlformats.org/officeDocument/2006/relationships/tags" Target="../tags/tag270.xml"/><Relationship Id="rId12" Type="http://schemas.openxmlformats.org/officeDocument/2006/relationships/slideMaster" Target="../slideMasters/slideMaster11.xml"/><Relationship Id="rId2" Type="http://schemas.openxmlformats.org/officeDocument/2006/relationships/tags" Target="../tags/tag265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44.vml"/><Relationship Id="rId6" Type="http://schemas.openxmlformats.org/officeDocument/2006/relationships/tags" Target="../tags/tag269.xml"/><Relationship Id="rId11" Type="http://schemas.openxmlformats.org/officeDocument/2006/relationships/tags" Target="../tags/tag274.xml"/><Relationship Id="rId5" Type="http://schemas.openxmlformats.org/officeDocument/2006/relationships/tags" Target="../tags/tag268.xml"/><Relationship Id="rId15" Type="http://schemas.openxmlformats.org/officeDocument/2006/relationships/oleObject" Target="../embeddings/oleObject95.bin"/><Relationship Id="rId10" Type="http://schemas.openxmlformats.org/officeDocument/2006/relationships/tags" Target="../tags/tag273.xml"/><Relationship Id="rId4" Type="http://schemas.openxmlformats.org/officeDocument/2006/relationships/tags" Target="../tags/tag267.xml"/><Relationship Id="rId9" Type="http://schemas.openxmlformats.org/officeDocument/2006/relationships/tags" Target="../tags/tag272.xml"/><Relationship Id="rId14" Type="http://schemas.openxmlformats.org/officeDocument/2006/relationships/oleObject" Target="../embeddings/oleObject94.bin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oleObject" Target="../embeddings/oleObject97.bin"/><Relationship Id="rId3" Type="http://schemas.openxmlformats.org/officeDocument/2006/relationships/tags" Target="../tags/tag276.xml"/><Relationship Id="rId7" Type="http://schemas.openxmlformats.org/officeDocument/2006/relationships/tags" Target="../tags/tag280.xml"/><Relationship Id="rId12" Type="http://schemas.openxmlformats.org/officeDocument/2006/relationships/oleObject" Target="../embeddings/oleObject96.bin"/><Relationship Id="rId2" Type="http://schemas.openxmlformats.org/officeDocument/2006/relationships/tags" Target="../tags/tag275.xml"/><Relationship Id="rId1" Type="http://schemas.openxmlformats.org/officeDocument/2006/relationships/vmlDrawing" Target="../drawings/vmlDrawing45.vml"/><Relationship Id="rId6" Type="http://schemas.openxmlformats.org/officeDocument/2006/relationships/tags" Target="../tags/tag279.xml"/><Relationship Id="rId11" Type="http://schemas.openxmlformats.org/officeDocument/2006/relationships/slideMaster" Target="../slideMasters/slideMaster11.xml"/><Relationship Id="rId5" Type="http://schemas.openxmlformats.org/officeDocument/2006/relationships/tags" Target="../tags/tag278.xml"/><Relationship Id="rId10" Type="http://schemas.openxmlformats.org/officeDocument/2006/relationships/tags" Target="../tags/tag283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oleObject" Target="../embeddings/oleObject98.bin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oleObject" Target="../embeddings/oleObject100.bin"/><Relationship Id="rId3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oleObject" Target="../embeddings/oleObject99.bin"/><Relationship Id="rId2" Type="http://schemas.openxmlformats.org/officeDocument/2006/relationships/tags" Target="../tags/tag284.xml"/><Relationship Id="rId1" Type="http://schemas.openxmlformats.org/officeDocument/2006/relationships/vmlDrawing" Target="../drawings/vmlDrawing46.vml"/><Relationship Id="rId6" Type="http://schemas.openxmlformats.org/officeDocument/2006/relationships/tags" Target="../tags/tag288.xml"/><Relationship Id="rId11" Type="http://schemas.openxmlformats.org/officeDocument/2006/relationships/slideMaster" Target="../slideMasters/slideMaster11.xml"/><Relationship Id="rId5" Type="http://schemas.openxmlformats.org/officeDocument/2006/relationships/tags" Target="../tags/tag287.xml"/><Relationship Id="rId15" Type="http://schemas.openxmlformats.org/officeDocument/2006/relationships/image" Target="../media/image4.png"/><Relationship Id="rId10" Type="http://schemas.openxmlformats.org/officeDocument/2006/relationships/tags" Target="../tags/tag292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oleObject" Target="../embeddings/oleObject101.bin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oleObject" Target="../embeddings/oleObject103.bin"/><Relationship Id="rId2" Type="http://schemas.openxmlformats.org/officeDocument/2006/relationships/tags" Target="../tags/tag293.xml"/><Relationship Id="rId1" Type="http://schemas.openxmlformats.org/officeDocument/2006/relationships/vmlDrawing" Target="../drawings/vmlDrawing47.vml"/><Relationship Id="rId6" Type="http://schemas.openxmlformats.org/officeDocument/2006/relationships/tags" Target="../tags/tag297.xml"/><Relationship Id="rId11" Type="http://schemas.openxmlformats.org/officeDocument/2006/relationships/oleObject" Target="../embeddings/oleObject102.bin"/><Relationship Id="rId5" Type="http://schemas.openxmlformats.org/officeDocument/2006/relationships/tags" Target="../tags/tag296.xml"/><Relationship Id="rId10" Type="http://schemas.openxmlformats.org/officeDocument/2006/relationships/slideMaster" Target="../slideMasters/slideMaster11.xml"/><Relationship Id="rId4" Type="http://schemas.openxmlformats.org/officeDocument/2006/relationships/tags" Target="../tags/tag295.xml"/><Relationship Id="rId9" Type="http://schemas.openxmlformats.org/officeDocument/2006/relationships/tags" Target="../tags/tag300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301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04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oleObject" Target="../embeddings/oleObject13.bin"/><Relationship Id="rId2" Type="http://schemas.openxmlformats.org/officeDocument/2006/relationships/tags" Target="../tags/tag37.xml"/><Relationship Id="rId1" Type="http://schemas.openxmlformats.org/officeDocument/2006/relationships/vmlDrawing" Target="../drawings/vmlDrawing5.vml"/><Relationship Id="rId6" Type="http://schemas.openxmlformats.org/officeDocument/2006/relationships/tags" Target="../tags/tag41.xml"/><Relationship Id="rId11" Type="http://schemas.openxmlformats.org/officeDocument/2006/relationships/oleObject" Target="../embeddings/oleObject12.bin"/><Relationship Id="rId5" Type="http://schemas.openxmlformats.org/officeDocument/2006/relationships/tags" Target="../tags/tag4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oleObject" Target="../embeddings/oleObject17.bin"/><Relationship Id="rId2" Type="http://schemas.openxmlformats.org/officeDocument/2006/relationships/tags" Target="../tags/tag51.xml"/><Relationship Id="rId1" Type="http://schemas.openxmlformats.org/officeDocument/2006/relationships/vmlDrawing" Target="../drawings/vmlDrawing7.vml"/><Relationship Id="rId6" Type="http://schemas.openxmlformats.org/officeDocument/2006/relationships/tags" Target="../tags/tag55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54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9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vmlDrawing" Target="../drawings/vmlDrawing9.vml"/><Relationship Id="rId6" Type="http://schemas.openxmlformats.org/officeDocument/2006/relationships/tags" Target="../tags/tag64.xml"/><Relationship Id="rId11" Type="http://schemas.openxmlformats.org/officeDocument/2006/relationships/image" Target="../media/image7.png"/><Relationship Id="rId5" Type="http://schemas.openxmlformats.org/officeDocument/2006/relationships/tags" Target="../tags/tag63.xml"/><Relationship Id="rId10" Type="http://schemas.openxmlformats.org/officeDocument/2006/relationships/oleObject" Target="../embeddings/oleObject21.bin"/><Relationship Id="rId4" Type="http://schemas.openxmlformats.org/officeDocument/2006/relationships/tags" Target="../tags/tag62.xml"/><Relationship Id="rId9" Type="http://schemas.openxmlformats.org/officeDocument/2006/relationships/oleObject" Target="../embeddings/oleObject20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oleObject" Target="../embeddings/oleObject26.bin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oleObject" Target="../embeddings/oleObject25.bin"/><Relationship Id="rId2" Type="http://schemas.openxmlformats.org/officeDocument/2006/relationships/tags" Target="../tags/tag7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6.xml"/><Relationship Id="rId11" Type="http://schemas.openxmlformats.org/officeDocument/2006/relationships/oleObject" Target="../embeddings/oleObject24.bin"/><Relationship Id="rId5" Type="http://schemas.openxmlformats.org/officeDocument/2006/relationships/tags" Target="../tags/tag75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0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5473" name="Слайд think-cell" r:id="rId13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8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9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5474" name="Слайд think-cell" r:id="rId14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5475" name="Слайд think-cell" r:id="rId15" imgW="360" imgH="360" progId="">
              <p:embed/>
            </p:oleObj>
          </a:graphicData>
        </a:graphic>
      </p:graphicFrame>
      <p:sp>
        <p:nvSpPr>
          <p:cNvPr id="13" name="Прямоугольник 4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71D6590-6519-44B5-80BA-A4297DF7F2D0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pic>
        <p:nvPicPr>
          <p:cNvPr id="16" name="Рисунок 3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539750" y="2428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4689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4690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25BF-D99A-42B5-A88E-506DBBCC2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5713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5714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5715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7C9399B-D2F1-4411-B12E-CA2F2D35F6AE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6737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B7418834-6AC6-4126-AE0A-EC9F0FD47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7761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7762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79B6-8B01-4E57-9999-051301A51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785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786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787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AEA733D-F6A8-4E4D-8BD6-76FEEDEF39CA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9809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6E457A1D-6ACD-43EA-B0F2-674D54759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0833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0834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A7D4-B62C-4790-82A5-BD4D9C018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1857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1858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1859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CA8C7B9-8F0D-4736-B3E1-3621EA709909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2881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04A5BAA3-5682-48F9-ABB6-7E97E6082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3905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3906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9BB2-A30C-4DC5-93E4-9E94AD2E2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6497" name="Слайд think-cell" r:id="rId12" imgW="360" imgH="360" progId="">
              <p:embed/>
            </p:oleObj>
          </a:graphicData>
        </a:graphic>
      </p:graphicFrame>
      <p:sp>
        <p:nvSpPr>
          <p:cNvPr id="3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4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7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8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6498" name="Слайд think-cell" r:id="rId13" imgW="0" imgH="0" progId="">
              <p:embed/>
            </p:oleObj>
          </a:graphicData>
        </a:graphic>
      </p:graphicFrame>
      <p:sp>
        <p:nvSpPr>
          <p:cNvPr id="9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6499" name="Слайд think-cell" r:id="rId14" imgW="360" imgH="360" progId="">
              <p:embed/>
            </p:oleObj>
          </a:graphicData>
        </a:graphic>
      </p:graphicFrame>
      <p:sp>
        <p:nvSpPr>
          <p:cNvPr id="1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9D9496DA-DC22-4CBE-AA2B-BDAD636BF36F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34A5BD12-D768-4B69-BE22-88C79AFD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4929" name="Слайд think-cell" r:id="rId13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8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9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4930" name="Слайд think-cell" r:id="rId14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4931" name="Слайд think-cell" r:id="rId15" imgW="360" imgH="360" progId="">
              <p:embed/>
            </p:oleObj>
          </a:graphicData>
        </a:graphic>
      </p:graphicFrame>
      <p:sp>
        <p:nvSpPr>
          <p:cNvPr id="13" name="Прямоугольник 4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25662A-CB84-4284-AB9A-365090F346A9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pic>
        <p:nvPicPr>
          <p:cNvPr id="16" name="Рисунок 3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539750" y="2428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5953" name="Слайд think-cell" r:id="rId12" imgW="360" imgH="360" progId="">
              <p:embed/>
            </p:oleObj>
          </a:graphicData>
        </a:graphic>
      </p:graphicFrame>
      <p:sp>
        <p:nvSpPr>
          <p:cNvPr id="3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4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7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8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5954" name="Слайд think-cell" r:id="rId13" imgW="0" imgH="0" progId="">
              <p:embed/>
            </p:oleObj>
          </a:graphicData>
        </a:graphic>
      </p:graphicFrame>
      <p:sp>
        <p:nvSpPr>
          <p:cNvPr id="9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5955" name="Слайд think-cell" r:id="rId14" imgW="360" imgH="360" progId="">
              <p:embed/>
            </p:oleObj>
          </a:graphicData>
        </a:graphic>
      </p:graphicFrame>
      <p:sp>
        <p:nvSpPr>
          <p:cNvPr id="1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9D9496DA-DC22-4CBE-AA2B-BDAD636BF36F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B4A1FC2C-C938-4F11-8F5C-E2358232A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6977" name="Слайд think-cell" r:id="rId12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6978" name="Слайд think-cell" r:id="rId13" imgW="0" imgH="0" progId="">
              <p:embed/>
            </p:oleObj>
          </a:graphicData>
        </a:graphic>
      </p:graphicFrame>
      <p:sp>
        <p:nvSpPr>
          <p:cNvPr id="10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6979" name="Слайд think-cell" r:id="rId14" imgW="360" imgH="360" progId="">
              <p:embed/>
            </p:oleObj>
          </a:graphicData>
        </a:graphic>
      </p:graphicFrame>
      <p:cxnSp>
        <p:nvCxnSpPr>
          <p:cNvPr id="13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2261BB7-6AD1-4674-B1A7-2D18F5DD3779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5" name="Рисунок 9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/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8001" name="Слайд think-cell" r:id="rId11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8002" name="Слайд think-cell" r:id="rId12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cxnSp>
        <p:nvCxnSpPr>
          <p:cNvPr id="12" name="Прямая соединительная линия 6"/>
          <p:cNvCxnSpPr/>
          <p:nvPr userDrawn="1"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A29BCB7-D744-418E-87CF-3A078E0FC2A5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9025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9026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9027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40BD21F-8302-41B6-B214-5E8512649AA2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0049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B5AA00FA-4F63-4632-B4D5-2064C17ED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1073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1074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6B60-8938-4EB8-B6D7-C341653F1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2097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2098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2099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6711F47-632A-4E43-9E2F-C8FF8D2AAD9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3121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D21B8721-E8BB-4872-9F29-42FD1E000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4145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4146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C33A-602B-42A5-B785-1E0765D3D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7521" name="Слайд think-cell" r:id="rId12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7522" name="Слайд think-cell" r:id="rId13" imgW="0" imgH="0" progId="">
              <p:embed/>
            </p:oleObj>
          </a:graphicData>
        </a:graphic>
      </p:graphicFrame>
      <p:sp>
        <p:nvSpPr>
          <p:cNvPr id="10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7523" name="Слайд think-cell" r:id="rId14" imgW="360" imgH="360" progId="">
              <p:embed/>
            </p:oleObj>
          </a:graphicData>
        </a:graphic>
      </p:graphicFrame>
      <p:cxnSp>
        <p:nvCxnSpPr>
          <p:cNvPr id="13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267F3C6-2499-4EF4-AF0D-5B56B61A1699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5" name="Рисунок 9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/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5169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5170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5171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8BB5002-42C3-46D6-8CB4-77E3299DBB61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6193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366A2E6D-9ABE-4BCC-8D03-968D40083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7217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7218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A0CF-1F6B-4DA3-B4EB-EC81B60C5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8241" name="Слайд think-cell" r:id="rId13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8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9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8242" name="Слайд think-cell" r:id="rId14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8243" name="Слайд think-cell" r:id="rId15" imgW="360" imgH="360" progId="">
              <p:embed/>
            </p:oleObj>
          </a:graphicData>
        </a:graphic>
      </p:graphicFrame>
      <p:sp>
        <p:nvSpPr>
          <p:cNvPr id="13" name="Прямоугольник 4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A6B51AE-6C76-4692-A9C9-05360B1FE306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pic>
        <p:nvPicPr>
          <p:cNvPr id="16" name="Рисунок 3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539750" y="2428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9265" name="Слайд think-cell" r:id="rId12" imgW="360" imgH="360" progId="">
              <p:embed/>
            </p:oleObj>
          </a:graphicData>
        </a:graphic>
      </p:graphicFrame>
      <p:sp>
        <p:nvSpPr>
          <p:cNvPr id="3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4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7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8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9266" name="Слайд think-cell" r:id="rId13" imgW="0" imgH="0" progId="">
              <p:embed/>
            </p:oleObj>
          </a:graphicData>
        </a:graphic>
      </p:graphicFrame>
      <p:sp>
        <p:nvSpPr>
          <p:cNvPr id="9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9267" name="Слайд think-cell" r:id="rId14" imgW="360" imgH="360" progId="">
              <p:embed/>
            </p:oleObj>
          </a:graphicData>
        </a:graphic>
      </p:graphicFrame>
      <p:sp>
        <p:nvSpPr>
          <p:cNvPr id="1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9D9496DA-DC22-4CBE-AA2B-BDAD636BF36F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0F64B0F7-DE3E-4E34-A1B5-4EA46B2AC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0289" name="Слайд think-cell" r:id="rId12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0290" name="Слайд think-cell" r:id="rId13" imgW="0" imgH="0" progId="">
              <p:embed/>
            </p:oleObj>
          </a:graphicData>
        </a:graphic>
      </p:graphicFrame>
      <p:sp>
        <p:nvSpPr>
          <p:cNvPr id="10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0291" name="Слайд think-cell" r:id="rId14" imgW="360" imgH="360" progId="">
              <p:embed/>
            </p:oleObj>
          </a:graphicData>
        </a:graphic>
      </p:graphicFrame>
      <p:cxnSp>
        <p:nvCxnSpPr>
          <p:cNvPr id="13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6833F95-3DC1-48B5-B36F-8258E5C2C0E6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5" name="Рисунок 9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/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1313" name="Слайд think-cell" r:id="rId11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1314" name="Слайд think-cell" r:id="rId12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cxnSp>
        <p:nvCxnSpPr>
          <p:cNvPr id="12" name="Прямая соединительная линия 6"/>
          <p:cNvCxnSpPr/>
          <p:nvPr userDrawn="1"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D99A90E-97D6-4180-BA36-A83CF98EA4BF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2337" name="Слайд think-cell" r:id="rId4" imgW="360" imgH="360" progId="">
              <p:embed/>
            </p:oleObj>
          </a:graphicData>
        </a:graphic>
      </p:graphicFrame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4163" y="171450"/>
            <a:ext cx="17002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863" y="225712"/>
            <a:ext cx="7688416" cy="564194"/>
          </a:xfrm>
        </p:spPr>
        <p:txBody>
          <a:bodyPr lIns="0" tIns="0" rIns="0" bIns="0" anchor="t"/>
          <a:lstStyle>
            <a:lvl1pPr algn="ctr">
              <a:defRPr sz="2000" cap="all" baseline="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A53E9316-D819-43B1-96AD-8F96D1DFF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8545" name="Слайд think-cell" r:id="rId11" imgW="360" imgH="360" progId="">
              <p:embed/>
            </p:oleObj>
          </a:graphicData>
        </a:graphic>
      </p:graphicFrame>
      <p:sp>
        <p:nvSpPr>
          <p:cNvPr id="4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5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1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8" name="Прямоугольник 13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" name="AutoShape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8546" name="Слайд think-cell" r:id="rId12" imgW="0" imgH="0" progId="">
              <p:embed/>
            </p:oleObj>
          </a:graphicData>
        </a:graphic>
      </p:graphicFrame>
      <p:sp>
        <p:nvSpPr>
          <p:cNvPr id="11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cxnSp>
        <p:nvCxnSpPr>
          <p:cNvPr id="12" name="Прямая соединительная линия 6"/>
          <p:cNvCxnSpPr/>
          <p:nvPr userDrawn="1"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18F06D-630D-4BFD-88F4-490F11A64753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9569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9570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9571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4F90B94-3300-4570-A9F7-5D17F97650F5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0593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34457DE3-BF4E-4DBB-8C9C-E6CB97A31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1617" name="Слайд think-cell" r:id="rId9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1618" name="Слайд think-cell" r:id="rId10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9F53-DC32-486E-B766-583CE4CEA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41" name="Слайд think-cell" r:id="rId11" imgW="360" imgH="360" progId="">
              <p:embed/>
            </p:oleObj>
          </a:graphicData>
        </a:graphic>
      </p:graphicFrame>
      <p:sp>
        <p:nvSpPr>
          <p:cNvPr id="5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6" name="Прямоугольник 10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7" name="Прямоугольник 12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42" name="Слайд think-cell" r:id="rId12" imgW="0" imgH="0" progId="">
              <p:embed/>
            </p:oleObj>
          </a:graphicData>
        </a:graphic>
      </p:graphicFrame>
      <p:sp>
        <p:nvSpPr>
          <p:cNvPr id="10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43" name="Слайд think-cell" r:id="rId13" imgW="360" imgH="360" progId="">
              <p:embed/>
            </p:oleObj>
          </a:graphicData>
        </a:graphic>
      </p:graphicFrame>
      <p:sp>
        <p:nvSpPr>
          <p:cNvPr id="12" name="Прямоугольник 4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13" name="Рисунок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8125" y="292100"/>
            <a:ext cx="10477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8"/>
          <p:cNvCxnSpPr/>
          <p:nvPr/>
        </p:nvCxnSpPr>
        <p:spPr>
          <a:xfrm>
            <a:off x="11488738" y="292100"/>
            <a:ext cx="0" cy="690563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223375" y="292100"/>
            <a:ext cx="2743200" cy="365125"/>
          </a:xfrm>
          <a:prstGeom prst="rect">
            <a:avLst/>
          </a:prstGeom>
        </p:spPr>
        <p:txBody>
          <a:bodyPr lIns="91416" tIns="45708" rIns="91416" bIns="45708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B3D9D2-5C64-4B14-8ED6-C3D7F7F7EA1E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/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3665" name="Слайд think-cell" r:id="rId4" imgW="360" imgH="360" progId="">
              <p:embed/>
            </p:oleObj>
          </a:graphicData>
        </a:graphic>
      </p:graphicFrame>
      <p:sp>
        <p:nvSpPr>
          <p:cNvPr id="3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14">
            <a:extLst>
              <a:ext uri="{FF2B5EF4-FFF2-40B4-BE49-F238E27FC236}"/>
            </a:extLst>
          </p:cNvPr>
          <p:cNvSpPr/>
          <p:nvPr userDrawn="1"/>
        </p:nvSpPr>
        <p:spPr>
          <a:xfrm>
            <a:off x="2074863" y="0"/>
            <a:ext cx="36512" cy="804863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1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36538" y="231775"/>
            <a:ext cx="159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40813" y="401638"/>
            <a:ext cx="2743200" cy="365125"/>
          </a:xfrm>
        </p:spPr>
        <p:txBody>
          <a:bodyPr/>
          <a:lstStyle>
            <a:lvl1pPr>
              <a:defRPr sz="2000" smtClean="0">
                <a:solidFill>
                  <a:prstClr val="white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>
              <a:defRPr/>
            </a:pPr>
            <a:fld id="{D8F244E4-B0C4-42C7-A54D-B51A27500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12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tags" Target="../tags/tag5.xml"/><Relationship Id="rId5" Type="http://schemas.openxmlformats.org/officeDocument/2006/relationships/theme" Target="../theme/theme1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oleObject" Target="../embeddings/oleObject84.bin"/><Relationship Id="rId3" Type="http://schemas.openxmlformats.org/officeDocument/2006/relationships/slideLayout" Target="../slideLayouts/slideLayout32.xml"/><Relationship Id="rId7" Type="http://schemas.openxmlformats.org/officeDocument/2006/relationships/tags" Target="../tags/tag237.xml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vmlDrawing" Target="../drawings/vmlDrawing39.vml"/><Relationship Id="rId10" Type="http://schemas.openxmlformats.org/officeDocument/2006/relationships/tags" Target="../tags/tag240.xml"/><Relationship Id="rId4" Type="http://schemas.openxmlformats.org/officeDocument/2006/relationships/theme" Target="../theme/theme10.xml"/><Relationship Id="rId9" Type="http://schemas.openxmlformats.org/officeDocument/2006/relationships/tags" Target="../tags/tag23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3" Type="http://schemas.openxmlformats.org/officeDocument/2006/relationships/slideLayout" Target="../slideLayouts/slideLayout35.xml"/><Relationship Id="rId7" Type="http://schemas.openxmlformats.org/officeDocument/2006/relationships/vmlDrawing" Target="../drawings/vmlDrawing43.vml"/><Relationship Id="rId12" Type="http://schemas.openxmlformats.org/officeDocument/2006/relationships/tags" Target="../tags/tag261.xml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34.xml"/><Relationship Id="rId16" Type="http://schemas.openxmlformats.org/officeDocument/2006/relationships/oleObject" Target="../embeddings/oleObject91.bin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1.xml"/><Relationship Id="rId11" Type="http://schemas.openxmlformats.org/officeDocument/2006/relationships/tags" Target="../tags/tag260.xml"/><Relationship Id="rId5" Type="http://schemas.openxmlformats.org/officeDocument/2006/relationships/slideLayout" Target="../slideLayouts/slideLayout37.xml"/><Relationship Id="rId15" Type="http://schemas.openxmlformats.org/officeDocument/2006/relationships/tags" Target="../tags/tag264.xml"/><Relationship Id="rId10" Type="http://schemas.openxmlformats.org/officeDocument/2006/relationships/tags" Target="../tags/tag259.xml"/><Relationship Id="rId4" Type="http://schemas.openxmlformats.org/officeDocument/2006/relationships/slideLayout" Target="../slideLayouts/slideLayout36.xml"/><Relationship Id="rId9" Type="http://schemas.openxmlformats.org/officeDocument/2006/relationships/tags" Target="../tags/tag258.xml"/><Relationship Id="rId14" Type="http://schemas.openxmlformats.org/officeDocument/2006/relationships/tags" Target="../tags/tag2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oleObject" Target="../embeddings/oleObject15.bin"/><Relationship Id="rId3" Type="http://schemas.openxmlformats.org/officeDocument/2006/relationships/slideLayout" Target="../slideLayouts/slideLayout7.xml"/><Relationship Id="rId7" Type="http://schemas.openxmlformats.org/officeDocument/2006/relationships/tags" Target="../tags/tag46.xml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vmlDrawing" Target="../drawings/vmlDrawing6.vml"/><Relationship Id="rId10" Type="http://schemas.openxmlformats.org/officeDocument/2006/relationships/tags" Target="../tags/tag49.xml"/><Relationship Id="rId4" Type="http://schemas.openxmlformats.org/officeDocument/2006/relationships/theme" Target="../theme/theme2.xml"/><Relationship Id="rId9" Type="http://schemas.openxmlformats.org/officeDocument/2006/relationships/tags" Target="../tags/tag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oleObject" Target="../embeddings/oleObject23.bin"/><Relationship Id="rId3" Type="http://schemas.openxmlformats.org/officeDocument/2006/relationships/slideLayout" Target="../slideLayouts/slideLayout10.xml"/><Relationship Id="rId7" Type="http://schemas.openxmlformats.org/officeDocument/2006/relationships/tags" Target="../tags/tag67.xml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vmlDrawing" Target="../drawings/vmlDrawing10.vml"/><Relationship Id="rId10" Type="http://schemas.openxmlformats.org/officeDocument/2006/relationships/tags" Target="../tags/tag70.xml"/><Relationship Id="rId4" Type="http://schemas.openxmlformats.org/officeDocument/2006/relationships/theme" Target="../theme/theme3.xml"/><Relationship Id="rId9" Type="http://schemas.openxmlformats.org/officeDocument/2006/relationships/tags" Target="../tags/tag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oleObject" Target="../embeddings/oleObject31.bin"/><Relationship Id="rId3" Type="http://schemas.openxmlformats.org/officeDocument/2006/relationships/slideLayout" Target="../slideLayouts/slideLayout13.xml"/><Relationship Id="rId7" Type="http://schemas.openxmlformats.org/officeDocument/2006/relationships/tags" Target="../tags/tag88.xml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vmlDrawing" Target="../drawings/vmlDrawing14.vml"/><Relationship Id="rId10" Type="http://schemas.openxmlformats.org/officeDocument/2006/relationships/tags" Target="../tags/tag91.xml"/><Relationship Id="rId4" Type="http://schemas.openxmlformats.org/officeDocument/2006/relationships/theme" Target="../theme/theme4.xml"/><Relationship Id="rId9" Type="http://schemas.openxmlformats.org/officeDocument/2006/relationships/tags" Target="../tags/tag9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oleObject" Target="../embeddings/oleObject39.bin"/><Relationship Id="rId3" Type="http://schemas.openxmlformats.org/officeDocument/2006/relationships/slideLayout" Target="../slideLayouts/slideLayout16.xml"/><Relationship Id="rId7" Type="http://schemas.openxmlformats.org/officeDocument/2006/relationships/tags" Target="../tags/tag109.xml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vmlDrawing" Target="../drawings/vmlDrawing18.vml"/><Relationship Id="rId10" Type="http://schemas.openxmlformats.org/officeDocument/2006/relationships/tags" Target="../tags/tag112.xml"/><Relationship Id="rId4" Type="http://schemas.openxmlformats.org/officeDocument/2006/relationships/theme" Target="../theme/theme5.xml"/><Relationship Id="rId9" Type="http://schemas.openxmlformats.org/officeDocument/2006/relationships/tags" Target="../tags/tag11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oleObject" Target="../embeddings/oleObject47.bin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130.xml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vmlDrawing" Target="../drawings/vmlDrawing22.vml"/><Relationship Id="rId10" Type="http://schemas.openxmlformats.org/officeDocument/2006/relationships/tags" Target="../tags/tag133.xml"/><Relationship Id="rId4" Type="http://schemas.openxmlformats.org/officeDocument/2006/relationships/theme" Target="../theme/theme6.xml"/><Relationship Id="rId9" Type="http://schemas.openxmlformats.org/officeDocument/2006/relationships/tags" Target="../tags/tag13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3" Type="http://schemas.openxmlformats.org/officeDocument/2006/relationships/slideLayout" Target="../slideLayouts/slideLayout22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55.bin"/><Relationship Id="rId1" Type="http://schemas.openxmlformats.org/officeDocument/2006/relationships/slideLayout" Target="../slideLayouts/slideLayout20.xml"/><Relationship Id="rId6" Type="http://schemas.openxmlformats.org/officeDocument/2006/relationships/vmlDrawing" Target="../drawings/vmlDrawing26.vml"/><Relationship Id="rId11" Type="http://schemas.openxmlformats.org/officeDocument/2006/relationships/tags" Target="../tags/tag154.xml"/><Relationship Id="rId5" Type="http://schemas.openxmlformats.org/officeDocument/2006/relationships/theme" Target="../theme/theme7.xml"/><Relationship Id="rId15" Type="http://schemas.openxmlformats.org/officeDocument/2006/relationships/oleObject" Target="../embeddings/oleObject54.bin"/><Relationship Id="rId10" Type="http://schemas.openxmlformats.org/officeDocument/2006/relationships/tags" Target="../tags/tag153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152.xml"/><Relationship Id="rId14" Type="http://schemas.openxmlformats.org/officeDocument/2006/relationships/tags" Target="../tags/tag15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oleObject" Target="../embeddings/oleObject68.bin"/><Relationship Id="rId3" Type="http://schemas.openxmlformats.org/officeDocument/2006/relationships/slideLayout" Target="../slideLayouts/slideLayout26.xml"/><Relationship Id="rId7" Type="http://schemas.openxmlformats.org/officeDocument/2006/relationships/tags" Target="../tags/tag195.xml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vmlDrawing" Target="../drawings/vmlDrawing31.vml"/><Relationship Id="rId10" Type="http://schemas.openxmlformats.org/officeDocument/2006/relationships/tags" Target="../tags/tag198.xml"/><Relationship Id="rId4" Type="http://schemas.openxmlformats.org/officeDocument/2006/relationships/theme" Target="../theme/theme8.xml"/><Relationship Id="rId9" Type="http://schemas.openxmlformats.org/officeDocument/2006/relationships/tags" Target="../tags/tag19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oleObject" Target="../embeddings/oleObject76.bin"/><Relationship Id="rId3" Type="http://schemas.openxmlformats.org/officeDocument/2006/relationships/slideLayout" Target="../slideLayouts/slideLayout29.xml"/><Relationship Id="rId7" Type="http://schemas.openxmlformats.org/officeDocument/2006/relationships/tags" Target="../tags/tag216.xml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5" Type="http://schemas.openxmlformats.org/officeDocument/2006/relationships/vmlDrawing" Target="../drawings/vmlDrawing35.vml"/><Relationship Id="rId10" Type="http://schemas.openxmlformats.org/officeDocument/2006/relationships/tags" Target="../tags/tag219.xml"/><Relationship Id="rId4" Type="http://schemas.openxmlformats.org/officeDocument/2006/relationships/theme" Target="../theme/theme9.xml"/><Relationship Id="rId9" Type="http://schemas.openxmlformats.org/officeDocument/2006/relationships/tags" Target="../tags/tag2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26" name="Слайд think-cell" r:id="rId15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1CCBED1C-0165-489C-BAAA-E2DDD75C67F8}" type="datetime1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EF5312F9-5C01-4310-B6E8-8E4B9ACF1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027" name="AutoShape 3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27" name="Слайд think-cell" r:id="rId16" imgW="0" imgH="0" progId="">
              <p:embed/>
            </p:oleObj>
          </a:graphicData>
        </a:graphic>
      </p:graphicFrame>
      <p:sp>
        <p:nvSpPr>
          <p:cNvPr id="16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</p:sldLayoutIdLst>
  <p:hf hdr="0" ftr="0" dt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722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96C9C239-0324-4456-A226-21DFFB180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30733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23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723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3794" name="Слайд think-cell" r:id="rId16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57A71C05-5AE9-4587-B85A-2048AFCDE23F}" type="datetime1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76E35273-8BED-47A7-904F-CC8428262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33795" name="AutoShape 3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3795" name="Слайд think-cell" r:id="rId17" imgW="0" imgH="0" progId="">
              <p:embed/>
            </p:oleObj>
          </a:graphicData>
        </a:graphic>
      </p:graphicFrame>
      <p:sp>
        <p:nvSpPr>
          <p:cNvPr id="16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</p:sldLayoutIdLst>
  <p:hf hdr="0" ftr="0" dt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22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2999E75A-3D92-44C9-891B-53D284E18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5133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3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23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8194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45EF0726-3ED1-46C2-9D09-18E1A1699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8205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5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8195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6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0F60F00A-FEBA-4C95-991D-24934F956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277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267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7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338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358D633B-0C8E-4B4B-A4C8-C58499B4C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4349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9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339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410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AB4B8565-B3C8-483D-A6E7-D927A6433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7421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7411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411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482" name="Слайд think-cell" r:id="rId15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5A7B49DF-42B7-4C61-8904-87B47BC492B0}" type="datetime1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71D70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3FD0FD9E-3DD5-47AD-AEBB-F13F31D83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20483" name="AutoShape 3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483" name="Слайд think-cell" r:id="rId16" imgW="0" imgH="0" progId="">
              <p:embed/>
            </p:oleObj>
          </a:graphicData>
        </a:graphic>
      </p:graphicFrame>
      <p:sp>
        <p:nvSpPr>
          <p:cNvPr id="16" name="Прямоугольник 15" hidden="1">
            <a:extLst>
              <a:ext uri="{FF2B5EF4-FFF2-40B4-BE49-F238E27FC236}"/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</p:sldLayoutIdLst>
  <p:hf hdr="0" ftr="0" dt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4578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9684B58-D8C9-4E02-B3AE-EDC8A0AA6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24589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4579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4579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7650" name="Слайд think-cell" r:id="rId12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F3647A7-C305-48AE-BC67-29D7935E1EC4}" type="datetimeFigureOut">
              <a:rPr lang="ru-RU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84F91">
                    <a:tint val="75000"/>
                  </a:srgb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  <a:sym typeface="Roboto Light" panose="02000000000000000000" pitchFamily="2" charset="0"/>
              </a:defRPr>
            </a:lvl1pPr>
          </a:lstStyle>
          <a:p>
            <a:pPr>
              <a:defRPr/>
            </a:pPr>
            <a:fld id="{CC286DFC-20CC-4998-BE5D-9F9C045D3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27661" name="Рисунок 11"/>
          <p:cNvSpPr>
            <a:spLocks noChangeAspect="1"/>
          </p:cNvSpPr>
          <p:nvPr userDrawn="1"/>
        </p:nvSpPr>
        <p:spPr bwMode="auto">
          <a:xfrm>
            <a:off x="360363" y="136525"/>
            <a:ext cx="148113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7651" name="AutoShape 3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7651" name="Слайд think-cell" r:id="rId13" imgW="0" imgH="0" progId="">
              <p:embed/>
            </p:oleObj>
          </a:graphicData>
        </a:graphic>
      </p:graphicFrame>
      <p:sp>
        <p:nvSpPr>
          <p:cNvPr id="1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952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Roboto Light"/>
          <a:ea typeface="Roboto Light"/>
          <a:cs typeface="Roboto Light"/>
          <a:sym typeface="Roboto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/>
          <a:sym typeface="Roboto Light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5875338" y="1525588"/>
            <a:ext cx="6024562" cy="5094287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2E68"/>
              </a:solidFill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/>
            </a:extLst>
          </p:cNvPr>
          <p:cNvSpPr txBox="1"/>
          <p:nvPr/>
        </p:nvSpPr>
        <p:spPr>
          <a:xfrm>
            <a:off x="5934075" y="1666875"/>
            <a:ext cx="5907088" cy="4953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повторную вакцинацию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против COVID-19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пренебрегать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 индивидуальной защиты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работе с пациентами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на подведомственных участках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за сроками, прошедшими с даты последней вакцинации против </a:t>
            </a:r>
            <a:r>
              <a:rPr lang="en-US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лиц старше 60 лет и имеющих хронические сопутствующие заболевания.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информировать всех лиц старше 60 лет и имеющих 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необходимости вакцинации: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каждые 6 месяцев;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гриппа до начала эпидемического сезона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– октябрь); 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</a:p>
          <a:p>
            <a:pPr marL="0" lvl="1" indent="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 отправлять на госпитализацию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пациентов, входящих в группы риска</a:t>
            </a:r>
          </a:p>
          <a:p>
            <a:pPr marL="0" lvl="1" indent="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Своевременное начало терапии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старшего возраста, с первых дней.</a:t>
            </a:r>
          </a:p>
          <a:p>
            <a:pPr marL="0" lvl="1" indent="36036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Тщательный сбор анамнеза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предотвращения рисков по возникновению осложнений хронических заболеваний,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 сердечно-сосудистых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/>
            </a:extLst>
          </p:cNvPr>
          <p:cNvSpPr/>
          <p:nvPr/>
        </p:nvSpPr>
        <p:spPr>
          <a:xfrm>
            <a:off x="155575" y="2163763"/>
            <a:ext cx="5467350" cy="3717925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2E68"/>
              </a:solidFill>
              <a:cs typeface="Arial" panose="020B060402020202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8" y="160338"/>
            <a:ext cx="7699375" cy="57308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defTabSz="914126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24EEF"/>
                </a:solidFill>
                <a:cs typeface="Arial" panose="020B0604020202020204" pitchFamily="34" charset="0"/>
              </a:rPr>
              <a:t>РЕКОМЕНДАЦИИ ДЛЯ И НАСЕЛЕНИЯ И МЕДИЦИНСКИХ РАБОТНИКОВ  </a:t>
            </a:r>
            <a:r>
              <a:rPr lang="en-US" sz="1600" b="1" dirty="0">
                <a:solidFill>
                  <a:srgbClr val="024EEF"/>
                </a:solidFill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24EEF"/>
                </a:solidFill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24EEF"/>
                </a:solidFill>
                <a:cs typeface="Arial" panose="020B0604020202020204" pitchFamily="34" charset="0"/>
              </a:rPr>
              <a:t>ПО ПРЕДУПРЕЖДЕНИЮ НЕБЛАГОПРИЯТНЫХ ИСХОДОВ COVID-19</a:t>
            </a:r>
            <a:r>
              <a:rPr lang="en-US" sz="1600" b="1" dirty="0">
                <a:solidFill>
                  <a:srgbClr val="024EEF"/>
                </a:solidFill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24EEF"/>
                </a:solidFill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24EEF"/>
                </a:solidFill>
                <a:cs typeface="Arial" panose="020B0604020202020204" pitchFamily="34" charset="0"/>
              </a:rPr>
              <a:t> И ДРУГИХ ИНФЕКЦИЙ</a:t>
            </a:r>
            <a:br>
              <a:rPr lang="ru-RU" sz="1600" b="1" dirty="0">
                <a:solidFill>
                  <a:srgbClr val="024EEF"/>
                </a:solidFill>
                <a:cs typeface="Arial" panose="020B0604020202020204" pitchFamily="34" charset="0"/>
              </a:rPr>
            </a:br>
            <a:endParaRPr lang="ru-RU" sz="1000" b="1" dirty="0">
              <a:solidFill>
                <a:srgbClr val="FF2E68"/>
              </a:solidFill>
              <a:cs typeface="Arial" panose="020B0604020202020204" pitchFamily="34" charset="0"/>
            </a:endParaRPr>
          </a:p>
        </p:txBody>
      </p:sp>
      <p:pic>
        <p:nvPicPr>
          <p:cNvPr id="65541" name="Объект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" y="184150"/>
            <a:ext cx="5222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TextBox 89"/>
          <p:cNvSpPr txBox="1">
            <a:spLocks noChangeArrowheads="1"/>
          </p:cNvSpPr>
          <p:nvPr/>
        </p:nvSpPr>
        <p:spPr bwMode="auto">
          <a:xfrm>
            <a:off x="6915150" y="1027113"/>
            <a:ext cx="4762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FF2E68"/>
                </a:solidFill>
              </a:rPr>
              <a:t>Рекомендации для медицинских работников</a:t>
            </a:r>
          </a:p>
        </p:txBody>
      </p:sp>
      <p:sp>
        <p:nvSpPr>
          <p:cNvPr id="65543" name="TextBox 91"/>
          <p:cNvSpPr txBox="1">
            <a:spLocks noChangeArrowheads="1"/>
          </p:cNvSpPr>
          <p:nvPr/>
        </p:nvSpPr>
        <p:spPr bwMode="auto">
          <a:xfrm>
            <a:off x="1679575" y="1666875"/>
            <a:ext cx="3290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FF2E68"/>
                </a:solidFill>
              </a:rPr>
              <a:t>Рекомендации для населения</a:t>
            </a:r>
          </a:p>
        </p:txBody>
      </p:sp>
      <p:sp>
        <p:nvSpPr>
          <p:cNvPr id="94" name="TextBox 93">
            <a:extLst>
              <a:ext uri="{FF2B5EF4-FFF2-40B4-BE49-F238E27FC236}"/>
            </a:extLst>
          </p:cNvPr>
          <p:cNvSpPr txBox="1"/>
          <p:nvPr/>
        </p:nvSpPr>
        <p:spPr>
          <a:xfrm>
            <a:off x="263525" y="2189163"/>
            <a:ext cx="5311775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гражданам: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акцинироваться, в том числе повторно 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первых респираторных симптомах обращаться </a:t>
            </a:r>
            <a:b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заниматься самолечением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 старше 60 лет и/или с сопутствующими заболеваниями: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Носить маски или респираторы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общественных местах;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Поддерживать в состоянии компенсации (своевременно лечить, не допускать обострения, декомпенсации) имеющиеся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Вакцинироваться 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одномоментно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гриппа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резком ухудшении самочувствия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температуре выше 38,5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вызывать скорую помощь</a:t>
            </a:r>
          </a:p>
        </p:txBody>
      </p:sp>
      <p:pic>
        <p:nvPicPr>
          <p:cNvPr id="65545" name="Рисунок 3" descr="Всеобщий доступ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175" y="13112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6" name="Рисунок 7" descr="Доктор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2050" y="782638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ЦНИИОИЗ_08.10" id="{B4410E6F-0201-40DB-83DD-39E4DCC14274}" vid="{B017E3B0-542A-484C-9A55-CCF98E2B4CCB}"/>
    </a:ext>
  </a:extLst>
</a:theme>
</file>

<file path=ppt/theme/theme10.xml><?xml version="1.0" encoding="utf-8"?>
<a:theme xmlns:a="http://schemas.openxmlformats.org/drawingml/2006/main" name="13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11.xml><?xml version="1.0" encoding="utf-8"?>
<a:theme xmlns:a="http://schemas.openxmlformats.org/drawingml/2006/main" name="2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ЦНИИОИЗ_08.10" id="{B4410E6F-0201-40DB-83DD-39E4DCC14274}" vid="{B017E3B0-542A-484C-9A55-CCF98E2B4CCB}"/>
    </a:ext>
  </a:ext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3.xml><?xml version="1.0" encoding="utf-8"?>
<a:theme xmlns:a="http://schemas.openxmlformats.org/drawingml/2006/main" name="6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4.xml><?xml version="1.0" encoding="utf-8"?>
<a:theme xmlns:a="http://schemas.openxmlformats.org/drawingml/2006/main" name="7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5.xml><?xml version="1.0" encoding="utf-8"?>
<a:theme xmlns:a="http://schemas.openxmlformats.org/drawingml/2006/main" name="9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6.xml><?xml version="1.0" encoding="utf-8"?>
<a:theme xmlns:a="http://schemas.openxmlformats.org/drawingml/2006/main" name="10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7.xml><?xml version="1.0" encoding="utf-8"?>
<a:theme xmlns:a="http://schemas.openxmlformats.org/drawingml/2006/main" name="1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ЦНИИОИЗ_08.10" id="{B4410E6F-0201-40DB-83DD-39E4DCC14274}" vid="{B017E3B0-542A-484C-9A55-CCF98E2B4CCB}"/>
    </a:ext>
  </a:extLst>
</a:theme>
</file>

<file path=ppt/theme/theme8.xml><?xml version="1.0" encoding="utf-8"?>
<a:theme xmlns:a="http://schemas.openxmlformats.org/drawingml/2006/main" name="11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ppt/theme/theme9.xml><?xml version="1.0" encoding="utf-8"?>
<a:theme xmlns:a="http://schemas.openxmlformats.org/drawingml/2006/main" name="12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ацапректы" id="{F2D9EC97-A340-49DC-B813-4F98094F79A8}" vid="{80B62F6D-62A8-4B0C-BD28-EF0F94F11C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42267</TotalTime>
  <Words>301</Words>
  <Application>Microsoft Office PowerPoint</Application>
  <PresentationFormat>Произвольный</PresentationFormat>
  <Paragraphs>30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48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9" baseType="lpstr">
      <vt:lpstr>Roboto</vt:lpstr>
      <vt:lpstr>Arial</vt:lpstr>
      <vt:lpstr>Roboto Light</vt:lpstr>
      <vt:lpstr>Calibri</vt:lpstr>
      <vt:lpstr>Roboto Thin</vt:lpstr>
      <vt:lpstr>Calibri Light</vt:lpstr>
      <vt:lpstr>Roboto Medium</vt:lpstr>
      <vt:lpstr>Tahoma</vt:lpstr>
      <vt:lpstr>Wingdings</vt:lpstr>
      <vt:lpstr>ЦНИИОИЗ_08.10</vt:lpstr>
      <vt:lpstr>8_Шаблон Нацапректы</vt:lpstr>
      <vt:lpstr>6_Шаблон Нацапректы</vt:lpstr>
      <vt:lpstr>7_Шаблон Нацапректы</vt:lpstr>
      <vt:lpstr>9_Шаблон Нацапректы</vt:lpstr>
      <vt:lpstr>10_Шаблон Нацапректы</vt:lpstr>
      <vt:lpstr>1_ЦНИИОИЗ_08.10</vt:lpstr>
      <vt:lpstr>11_Шаблон Нацапректы</vt:lpstr>
      <vt:lpstr>12_Шаблон Нацапректы</vt:lpstr>
      <vt:lpstr>13_Шаблон Нацапректы</vt:lpstr>
      <vt:lpstr>2_ЦНИИОИЗ_08.10</vt:lpstr>
      <vt:lpstr>ЦНИИОИЗ_08.10</vt:lpstr>
      <vt:lpstr>ЦНИИОИЗ_08.10</vt:lpstr>
      <vt:lpstr>ЦНИИОИЗ_08.10</vt:lpstr>
      <vt:lpstr>ЦНИИОИЗ_08.10</vt:lpstr>
      <vt:lpstr>8_Шаблон Нацапректы</vt:lpstr>
      <vt:lpstr>8_Шаблон Нацапректы</vt:lpstr>
      <vt:lpstr>8_Шаблон Нацапректы</vt:lpstr>
      <vt:lpstr>6_Шаблон Нацапректы</vt:lpstr>
      <vt:lpstr>6_Шаблон Нацапректы</vt:lpstr>
      <vt:lpstr>6_Шаблон Нацапректы</vt:lpstr>
      <vt:lpstr>7_Шаблон Нацапректы</vt:lpstr>
      <vt:lpstr>7_Шаблон Нацапректы</vt:lpstr>
      <vt:lpstr>7_Шаблон Нацапректы</vt:lpstr>
      <vt:lpstr>9_Шаблон Нацапректы</vt:lpstr>
      <vt:lpstr>9_Шаблон Нацапректы</vt:lpstr>
      <vt:lpstr>9_Шаблон Нацапректы</vt:lpstr>
      <vt:lpstr>10_Шаблон Нацапректы</vt:lpstr>
      <vt:lpstr>10_Шаблон Нацапректы</vt:lpstr>
      <vt:lpstr>10_Шаблон Нацапректы</vt:lpstr>
      <vt:lpstr>1_ЦНИИОИЗ_08.10</vt:lpstr>
      <vt:lpstr>1_ЦНИИОИЗ_08.10</vt:lpstr>
      <vt:lpstr>1_ЦНИИОИЗ_08.10</vt:lpstr>
      <vt:lpstr>1_ЦНИИОИЗ_08.10</vt:lpstr>
      <vt:lpstr>11_Шаблон Нацапректы</vt:lpstr>
      <vt:lpstr>11_Шаблон Нацапректы</vt:lpstr>
      <vt:lpstr>11_Шаблон Нацапректы</vt:lpstr>
      <vt:lpstr>12_Шаблон Нацапректы</vt:lpstr>
      <vt:lpstr>12_Шаблон Нацапректы</vt:lpstr>
      <vt:lpstr>12_Шаблон Нацапректы</vt:lpstr>
      <vt:lpstr>13_Шаблон Нацапректы</vt:lpstr>
      <vt:lpstr>13_Шаблон Нацапректы</vt:lpstr>
      <vt:lpstr>13_Шаблон Нацапректы</vt:lpstr>
      <vt:lpstr>2_ЦНИИОИЗ_08.10</vt:lpstr>
      <vt:lpstr>2_ЦНИИОИЗ_08.10</vt:lpstr>
      <vt:lpstr>2_ЦНИИОИЗ_08.10</vt:lpstr>
      <vt:lpstr>2_ЦНИИОИЗ_08.10</vt:lpstr>
      <vt:lpstr>2_ЦНИИОИЗ_08.10</vt:lpstr>
      <vt:lpstr>Слайд think-cell</vt:lpstr>
      <vt:lpstr>РЕКОМЕНДАЦИИ ДЛЯ И НАСЕЛЕНИЯ И МЕДИЦИНСКИХ РАБОТНИКОВ   ПО ПРЕДУПРЕЖДЕНИЮ НЕБЛАГОПРИЯТНЫХ ИСХОДОВ COVID-19  И ДРУГИХ ИНФЕКЦИЙ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VVK</cp:lastModifiedBy>
  <cp:revision>2039</cp:revision>
  <cp:lastPrinted>2021-07-12T19:07:52Z</cp:lastPrinted>
  <dcterms:created xsi:type="dcterms:W3CDTF">2021-03-19T07:53:12Z</dcterms:created>
  <dcterms:modified xsi:type="dcterms:W3CDTF">2022-10-09T10:02:48Z</dcterms:modified>
</cp:coreProperties>
</file>